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32399288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32175C-E5CA-409F-B999-D41206C19B8F}" v="18" dt="2025-10-14T10:39:40.8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0" d="100"/>
          <a:sy n="30" d="100"/>
        </p:scale>
        <p:origin x="360" y="-17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ego M. Souza" userId="39dc45538874f9a5" providerId="LiveId" clId="{B499A277-299F-4956-A541-47553E19A740}"/>
    <pc:docChg chg="undo redo custSel modSld">
      <pc:chgData name="Diego M. Souza" userId="39dc45538874f9a5" providerId="LiveId" clId="{B499A277-299F-4956-A541-47553E19A740}" dt="2025-10-14T10:41:00.855" v="484" actId="1035"/>
      <pc:docMkLst>
        <pc:docMk/>
      </pc:docMkLst>
      <pc:sldChg chg="addSp delSp modSp mod">
        <pc:chgData name="Diego M. Souza" userId="39dc45538874f9a5" providerId="LiveId" clId="{B499A277-299F-4956-A541-47553E19A740}" dt="2025-10-14T10:41:00.855" v="484" actId="1035"/>
        <pc:sldMkLst>
          <pc:docMk/>
          <pc:sldMk cId="2739114310" sldId="259"/>
        </pc:sldMkLst>
        <pc:spChg chg="mod">
          <ac:chgData name="Diego M. Souza" userId="39dc45538874f9a5" providerId="LiveId" clId="{B499A277-299F-4956-A541-47553E19A740}" dt="2025-09-22T13:10:08.452" v="93" actId="207"/>
          <ac:spMkLst>
            <pc:docMk/>
            <pc:sldMk cId="2739114310" sldId="259"/>
            <ac:spMk id="2" creationId="{400ED73B-F996-F5A4-9E68-B084D024E6EB}"/>
          </ac:spMkLst>
        </pc:spChg>
        <pc:spChg chg="mod">
          <ac:chgData name="Diego M. Souza" userId="39dc45538874f9a5" providerId="LiveId" clId="{B499A277-299F-4956-A541-47553E19A740}" dt="2025-10-14T10:40:46.081" v="475" actId="14100"/>
          <ac:spMkLst>
            <pc:docMk/>
            <pc:sldMk cId="2739114310" sldId="259"/>
            <ac:spMk id="3" creationId="{964299C6-56EC-C0E2-1CAE-A6FA7209319B}"/>
          </ac:spMkLst>
        </pc:spChg>
        <pc:spChg chg="add del mod">
          <ac:chgData name="Diego M. Souza" userId="39dc45538874f9a5" providerId="LiveId" clId="{B499A277-299F-4956-A541-47553E19A740}" dt="2025-10-14T10:26:15.064" v="212" actId="164"/>
          <ac:spMkLst>
            <pc:docMk/>
            <pc:sldMk cId="2739114310" sldId="259"/>
            <ac:spMk id="4" creationId="{759626E2-3A90-4A8C-90E4-846420B1AAED}"/>
          </ac:spMkLst>
        </pc:spChg>
        <pc:spChg chg="mod">
          <ac:chgData name="Diego M. Souza" userId="39dc45538874f9a5" providerId="LiveId" clId="{B499A277-299F-4956-A541-47553E19A740}" dt="2025-09-22T13:11:52.939" v="107" actId="207"/>
          <ac:spMkLst>
            <pc:docMk/>
            <pc:sldMk cId="2739114310" sldId="259"/>
            <ac:spMk id="5" creationId="{2024D9AC-4886-CF8E-6F65-A3BD08B998E8}"/>
          </ac:spMkLst>
        </pc:spChg>
        <pc:spChg chg="mod">
          <ac:chgData name="Diego M. Souza" userId="39dc45538874f9a5" providerId="LiveId" clId="{B499A277-299F-4956-A541-47553E19A740}" dt="2025-09-22T13:11:26.445" v="105" actId="1036"/>
          <ac:spMkLst>
            <pc:docMk/>
            <pc:sldMk cId="2739114310" sldId="259"/>
            <ac:spMk id="6" creationId="{293BF461-CFAC-ABDE-ED11-D508AFEF7633}"/>
          </ac:spMkLst>
        </pc:spChg>
        <pc:spChg chg="mod">
          <ac:chgData name="Diego M. Souza" userId="39dc45538874f9a5" providerId="LiveId" clId="{B499A277-299F-4956-A541-47553E19A740}" dt="2025-09-22T13:08:16.054" v="74" actId="1035"/>
          <ac:spMkLst>
            <pc:docMk/>
            <pc:sldMk cId="2739114310" sldId="259"/>
            <ac:spMk id="7" creationId="{A3960701-4488-857D-E81D-C80D3ED0EB2C}"/>
          </ac:spMkLst>
        </pc:spChg>
        <pc:spChg chg="mod">
          <ac:chgData name="Diego M. Souza" userId="39dc45538874f9a5" providerId="LiveId" clId="{B499A277-299F-4956-A541-47553E19A740}" dt="2025-09-22T13:12:01.135" v="110" actId="207"/>
          <ac:spMkLst>
            <pc:docMk/>
            <pc:sldMk cId="2739114310" sldId="259"/>
            <ac:spMk id="10" creationId="{72F76130-762C-0888-CC3E-2FBD6C4A8547}"/>
          </ac:spMkLst>
        </pc:spChg>
        <pc:spChg chg="mod">
          <ac:chgData name="Diego M. Souza" userId="39dc45538874f9a5" providerId="LiveId" clId="{B499A277-299F-4956-A541-47553E19A740}" dt="2025-09-22T13:11:55.282" v="108" actId="207"/>
          <ac:spMkLst>
            <pc:docMk/>
            <pc:sldMk cId="2739114310" sldId="259"/>
            <ac:spMk id="20" creationId="{EC0E5738-D96D-B71B-94A2-45B13DCAE42E}"/>
          </ac:spMkLst>
        </pc:spChg>
        <pc:spChg chg="mod">
          <ac:chgData name="Diego M. Souza" userId="39dc45538874f9a5" providerId="LiveId" clId="{B499A277-299F-4956-A541-47553E19A740}" dt="2025-09-22T13:12:06.354" v="112" actId="207"/>
          <ac:spMkLst>
            <pc:docMk/>
            <pc:sldMk cId="2739114310" sldId="259"/>
            <ac:spMk id="21" creationId="{C4673F39-2D81-6645-8612-8C67CFEECCCD}"/>
          </ac:spMkLst>
        </pc:spChg>
        <pc:spChg chg="mod">
          <ac:chgData name="Diego M. Souza" userId="39dc45538874f9a5" providerId="LiveId" clId="{B499A277-299F-4956-A541-47553E19A740}" dt="2025-09-22T13:11:57.939" v="109" actId="207"/>
          <ac:spMkLst>
            <pc:docMk/>
            <pc:sldMk cId="2739114310" sldId="259"/>
            <ac:spMk id="22" creationId="{0BFDEE18-2AE8-F364-1F85-F20CB39726C1}"/>
          </ac:spMkLst>
        </pc:spChg>
        <pc:spChg chg="mod">
          <ac:chgData name="Diego M. Souza" userId="39dc45538874f9a5" providerId="LiveId" clId="{B499A277-299F-4956-A541-47553E19A740}" dt="2025-09-22T13:11:50.429" v="106" actId="207"/>
          <ac:spMkLst>
            <pc:docMk/>
            <pc:sldMk cId="2739114310" sldId="259"/>
            <ac:spMk id="23" creationId="{5FD93D57-F838-4128-1609-3B6F87F0AEFD}"/>
          </ac:spMkLst>
        </pc:spChg>
        <pc:spChg chg="mod">
          <ac:chgData name="Diego M. Souza" userId="39dc45538874f9a5" providerId="LiveId" clId="{B499A277-299F-4956-A541-47553E19A740}" dt="2025-09-22T13:12:03.218" v="111" actId="207"/>
          <ac:spMkLst>
            <pc:docMk/>
            <pc:sldMk cId="2739114310" sldId="259"/>
            <ac:spMk id="24" creationId="{A43802DC-E2B6-C9D5-DCEE-94E69187721A}"/>
          </ac:spMkLst>
        </pc:spChg>
        <pc:spChg chg="mod">
          <ac:chgData name="Diego M. Souza" userId="39dc45538874f9a5" providerId="LiveId" clId="{B499A277-299F-4956-A541-47553E19A740}" dt="2025-10-14T10:28:43.622" v="235" actId="553"/>
          <ac:spMkLst>
            <pc:docMk/>
            <pc:sldMk cId="2739114310" sldId="259"/>
            <ac:spMk id="27" creationId="{A1D10A24-948E-4F77-740F-1CDE89ED4C11}"/>
          </ac:spMkLst>
        </pc:spChg>
        <pc:grpChg chg="add mod">
          <ac:chgData name="Diego M. Souza" userId="39dc45538874f9a5" providerId="LiveId" clId="{B499A277-299F-4956-A541-47553E19A740}" dt="2025-10-14T10:26:18.085" v="229" actId="1037"/>
          <ac:grpSpMkLst>
            <pc:docMk/>
            <pc:sldMk cId="2739114310" sldId="259"/>
            <ac:grpSpMk id="29" creationId="{45111086-3E3D-EC98-7A8E-051C7D8865F4}"/>
          </ac:grpSpMkLst>
        </pc:grpChg>
        <pc:grpChg chg="add mod">
          <ac:chgData name="Diego M. Souza" userId="39dc45538874f9a5" providerId="LiveId" clId="{B499A277-299F-4956-A541-47553E19A740}" dt="2025-10-14T10:39:40.804" v="467" actId="164"/>
          <ac:grpSpMkLst>
            <pc:docMk/>
            <pc:sldMk cId="2739114310" sldId="259"/>
            <ac:grpSpMk id="34" creationId="{5335E5D3-E19F-5639-E079-27F6179E2F16}"/>
          </ac:grpSpMkLst>
        </pc:grpChg>
        <pc:picChg chg="mod">
          <ac:chgData name="Diego M. Souza" userId="39dc45538874f9a5" providerId="LiveId" clId="{B499A277-299F-4956-A541-47553E19A740}" dt="2025-10-14T10:41:00.855" v="484" actId="1035"/>
          <ac:picMkLst>
            <pc:docMk/>
            <pc:sldMk cId="2739114310" sldId="259"/>
            <ac:picMk id="11" creationId="{95C1E5DA-1380-45FA-B635-C97AADC5DE83}"/>
          </ac:picMkLst>
        </pc:picChg>
        <pc:picChg chg="mod">
          <ac:chgData name="Diego M. Souza" userId="39dc45538874f9a5" providerId="LiveId" clId="{B499A277-299F-4956-A541-47553E19A740}" dt="2025-10-14T10:40:58.131" v="482" actId="1036"/>
          <ac:picMkLst>
            <pc:docMk/>
            <pc:sldMk cId="2739114310" sldId="259"/>
            <ac:picMk id="12" creationId="{502226F1-A53B-A5F6-3A5A-187327933897}"/>
          </ac:picMkLst>
        </pc:picChg>
        <pc:picChg chg="add mod">
          <ac:chgData name="Diego M. Souza" userId="39dc45538874f9a5" providerId="LiveId" clId="{B499A277-299F-4956-A541-47553E19A740}" dt="2025-10-14T10:23:46.036" v="116" actId="1076"/>
          <ac:picMkLst>
            <pc:docMk/>
            <pc:sldMk cId="2739114310" sldId="259"/>
            <ac:picMk id="26" creationId="{D6810744-64AD-2AF7-6175-3793738625D8}"/>
          </ac:picMkLst>
        </pc:picChg>
        <pc:picChg chg="add mod">
          <ac:chgData name="Diego M. Souza" userId="39dc45538874f9a5" providerId="LiveId" clId="{B499A277-299F-4956-A541-47553E19A740}" dt="2025-10-14T10:26:15.064" v="212" actId="164"/>
          <ac:picMkLst>
            <pc:docMk/>
            <pc:sldMk cId="2739114310" sldId="259"/>
            <ac:picMk id="28" creationId="{BB2D3934-1C84-0B84-DF25-4F590F8B6761}"/>
          </ac:picMkLst>
        </pc:picChg>
        <pc:picChg chg="add del">
          <ac:chgData name="Diego M. Souza" userId="39dc45538874f9a5" providerId="LiveId" clId="{B499A277-299F-4956-A541-47553E19A740}" dt="2025-10-14T10:27:23.066" v="231" actId="478"/>
          <ac:picMkLst>
            <pc:docMk/>
            <pc:sldMk cId="2739114310" sldId="259"/>
            <ac:picMk id="30" creationId="{63A2AF45-AE1B-652B-3AA3-0F61B4034473}"/>
          </ac:picMkLst>
        </pc:picChg>
        <pc:picChg chg="add del mod modCrop">
          <ac:chgData name="Diego M. Souza" userId="39dc45538874f9a5" providerId="LiveId" clId="{B499A277-299F-4956-A541-47553E19A740}" dt="2025-10-14T10:34:49.681" v="344" actId="478"/>
          <ac:picMkLst>
            <pc:docMk/>
            <pc:sldMk cId="2739114310" sldId="259"/>
            <ac:picMk id="31" creationId="{7B5F4F0E-1896-AFC2-3FC9-1F68DC8FDCA6}"/>
          </ac:picMkLst>
        </pc:picChg>
        <pc:picChg chg="add mod">
          <ac:chgData name="Diego M. Souza" userId="39dc45538874f9a5" providerId="LiveId" clId="{B499A277-299F-4956-A541-47553E19A740}" dt="2025-10-14T10:39:40.804" v="467" actId="164"/>
          <ac:picMkLst>
            <pc:docMk/>
            <pc:sldMk cId="2739114310" sldId="259"/>
            <ac:picMk id="32" creationId="{CDF9D45B-6A46-8A5F-F842-0D533F364E2D}"/>
          </ac:picMkLst>
        </pc:picChg>
        <pc:picChg chg="add mod ord">
          <ac:chgData name="Diego M. Souza" userId="39dc45538874f9a5" providerId="LiveId" clId="{B499A277-299F-4956-A541-47553E19A740}" dt="2025-10-14T10:39:40.804" v="467" actId="164"/>
          <ac:picMkLst>
            <pc:docMk/>
            <pc:sldMk cId="2739114310" sldId="259"/>
            <ac:picMk id="33" creationId="{C32535F1-632E-3098-83B6-55D5548BB91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EF460-2E52-43AD-BEB9-0E08012F517C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039938" y="1143000"/>
            <a:ext cx="2778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555195-B954-43FF-ABAE-C089A68D699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6897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5891626"/>
            <a:ext cx="27539395" cy="1253324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8908198"/>
            <a:ext cx="24299466" cy="869160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7882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171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916653"/>
            <a:ext cx="6986096" cy="3050811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916653"/>
            <a:ext cx="20553298" cy="3050811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5965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9796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8974945"/>
            <a:ext cx="27944386" cy="14974888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4091502"/>
            <a:ext cx="27944386" cy="7874940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11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9583264"/>
            <a:ext cx="13769697" cy="2284150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9583264"/>
            <a:ext cx="13769697" cy="2284150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3679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916661"/>
            <a:ext cx="27944386" cy="695828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8824938"/>
            <a:ext cx="13706415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3149904"/>
            <a:ext cx="13706415" cy="193415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8824938"/>
            <a:ext cx="13773917" cy="4324966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3149904"/>
            <a:ext cx="13773917" cy="1934152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934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0176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36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183304"/>
            <a:ext cx="16402140" cy="25583147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001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99982"/>
            <a:ext cx="10449614" cy="839993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183304"/>
            <a:ext cx="16402140" cy="25583147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0799922"/>
            <a:ext cx="10449614" cy="20008190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97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916661"/>
            <a:ext cx="27944386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9583264"/>
            <a:ext cx="27944386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3366432"/>
            <a:ext cx="728984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54A03-A984-4DE6-9784-A7628CF987E4}" type="datetimeFigureOut">
              <a:rPr lang="pt-BR" smtClean="0"/>
              <a:t>14/10/2025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3366432"/>
            <a:ext cx="1093476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3366432"/>
            <a:ext cx="7289840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E7BE4-4A9A-4D5B-B6CE-FA05989A2A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3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400ED73B-F996-F5A4-9E68-B084D024E6EB}"/>
              </a:ext>
            </a:extLst>
          </p:cNvPr>
          <p:cNvSpPr/>
          <p:nvPr/>
        </p:nvSpPr>
        <p:spPr>
          <a:xfrm>
            <a:off x="0" y="0"/>
            <a:ext cx="32399288" cy="449437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6" name="Rectangle 585">
            <a:extLst>
              <a:ext uri="{FF2B5EF4-FFF2-40B4-BE49-F238E27FC236}">
                <a16:creationId xmlns:a16="http://schemas.microsoft.com/office/drawing/2014/main" id="{293BF461-CFAC-ABDE-ED11-D508AFEF76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1742" y="4608099"/>
            <a:ext cx="24269123" cy="1374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108" tIns="34553" rIns="69108" bIns="34553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767108">
              <a:lnSpc>
                <a:spcPct val="150000"/>
              </a:lnSpc>
            </a:pPr>
            <a:r>
              <a:rPr lang="it-IT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Autor 1 ; Autor 2</a:t>
            </a:r>
          </a:p>
          <a:p>
            <a:pPr algn="ctr" defTabSz="767108">
              <a:lnSpc>
                <a:spcPct val="150000"/>
              </a:lnSpc>
            </a:pPr>
            <a:r>
              <a:rPr lang="it-IT" alt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Curso – Instituição; </a:t>
            </a:r>
            <a:r>
              <a:rPr lang="pt-BR" alt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Email do autor correspondente</a:t>
            </a:r>
            <a:endParaRPr lang="it-IT" alt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585">
            <a:extLst>
              <a:ext uri="{FF2B5EF4-FFF2-40B4-BE49-F238E27FC236}">
                <a16:creationId xmlns:a16="http://schemas.microsoft.com/office/drawing/2014/main" id="{A3960701-4488-857D-E81D-C80D3ED0E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8832" y="3127160"/>
            <a:ext cx="20301672" cy="746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108" tIns="34553" rIns="69108" bIns="34553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767108"/>
            <a:r>
              <a:rPr lang="it-IT" alt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8" name="Text Box 842">
            <a:extLst>
              <a:ext uri="{FF2B5EF4-FFF2-40B4-BE49-F238E27FC236}">
                <a16:creationId xmlns:a16="http://schemas.microsoft.com/office/drawing/2014/main" id="{0FF729C6-773D-06F2-2E3C-17420B6A5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178" y="14515232"/>
            <a:ext cx="9122311" cy="5341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4" rIns="76787" bIns="38394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65619">
              <a:lnSpc>
                <a:spcPct val="120000"/>
              </a:lnSpc>
              <a:spcBef>
                <a:spcPct val="50000"/>
              </a:spcBef>
              <a:buClr>
                <a:srgbClr val="FF99CC"/>
              </a:buClr>
            </a:pP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ex quis,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ipsum,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id. </a:t>
            </a:r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  <a:sym typeface="Wingdings 2" pitchFamily="18" charset="2"/>
            </a:endParaRPr>
          </a:p>
        </p:txBody>
      </p:sp>
      <p:sp>
        <p:nvSpPr>
          <p:cNvPr id="9" name="Text Box 1023">
            <a:extLst>
              <a:ext uri="{FF2B5EF4-FFF2-40B4-BE49-F238E27FC236}">
                <a16:creationId xmlns:a16="http://schemas.microsoft.com/office/drawing/2014/main" id="{CC6FEC13-8283-155B-64B0-9926F111DA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94603" y="27876284"/>
            <a:ext cx="9121507" cy="5321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4" rIns="76787" bIns="38394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765619">
              <a:lnSpc>
                <a:spcPct val="120000"/>
              </a:lnSpc>
              <a:spcBef>
                <a:spcPct val="50000"/>
              </a:spcBef>
            </a:pPr>
            <a:r>
              <a:rPr lang="en-US" alt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MISLEVY, D. J., BOCK, R. D. </a:t>
            </a:r>
            <a:r>
              <a:rPr lang="en-US" altLang="pt-BR" sz="2200" b="1" i="1" dirty="0">
                <a:latin typeface="Arial" panose="020B0604020202020204" pitchFamily="34" charset="0"/>
                <a:cs typeface="Arial" panose="020B0604020202020204" pitchFamily="34" charset="0"/>
              </a:rPr>
              <a:t>BILOG: </a:t>
            </a:r>
            <a:r>
              <a:rPr lang="en-US" altLang="pt-BR" sz="2200" i="1" dirty="0">
                <a:latin typeface="Arial" panose="020B0604020202020204" pitchFamily="34" charset="0"/>
                <a:cs typeface="Arial" panose="020B0604020202020204" pitchFamily="34" charset="0"/>
              </a:rPr>
              <a:t>Item analysis and test scoring with binary logistic models</a:t>
            </a:r>
            <a:r>
              <a:rPr lang="en-US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[Computer program]. Chicago: Scientific Software, 1990.</a:t>
            </a:r>
          </a:p>
          <a:p>
            <a:pPr defTabSz="765619">
              <a:lnSpc>
                <a:spcPct val="110000"/>
              </a:lnSpc>
              <a:spcBef>
                <a:spcPct val="50000"/>
              </a:spcBef>
            </a:pPr>
            <a:r>
              <a:rPr lang="en-US" alt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EMBRETSON, S.; REISE, S. P.</a:t>
            </a:r>
            <a:r>
              <a:rPr lang="en-US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pt-BR" sz="2200" i="1" dirty="0">
                <a:latin typeface="Arial" panose="020B0604020202020204" pitchFamily="34" charset="0"/>
                <a:cs typeface="Arial" panose="020B0604020202020204" pitchFamily="34" charset="0"/>
              </a:rPr>
              <a:t>Item Response Theory for Psychologists</a:t>
            </a:r>
            <a:r>
              <a:rPr lang="en-US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alt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Jersey: Lawrence </a:t>
            </a:r>
            <a:r>
              <a:rPr lang="pt-BR" alt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Erlbaum</a:t>
            </a: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Associates</a:t>
            </a: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Inc. </a:t>
            </a:r>
            <a:r>
              <a:rPr lang="pt-BR" alt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Publishers</a:t>
            </a: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2000.</a:t>
            </a:r>
          </a:p>
          <a:p>
            <a:pPr defTabSz="765619">
              <a:lnSpc>
                <a:spcPct val="120000"/>
              </a:lnSpc>
              <a:spcBef>
                <a:spcPct val="50000"/>
              </a:spcBef>
            </a:pPr>
            <a:r>
              <a:rPr lang="pt-BR" alt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PASQUALI, L.</a:t>
            </a: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pt-BR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Psicometria</a:t>
            </a:r>
            <a:r>
              <a:rPr lang="pt-BR" altLang="pt-BR" sz="2200" i="1" dirty="0">
                <a:latin typeface="Arial" panose="020B0604020202020204" pitchFamily="34" charset="0"/>
                <a:cs typeface="Arial" panose="020B0604020202020204" pitchFamily="34" charset="0"/>
              </a:rPr>
              <a:t>: teoria dos testes na psicologia e na </a:t>
            </a:r>
            <a:r>
              <a:rPr lang="pt-BR" altLang="pt-BR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educacao</a:t>
            </a: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alt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Petropolis</a:t>
            </a:r>
            <a:r>
              <a:rPr lang="pt-BR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RJ: Vozes, 2003.</a:t>
            </a:r>
          </a:p>
          <a:p>
            <a:pPr defTabSz="765619">
              <a:lnSpc>
                <a:spcPct val="120000"/>
              </a:lnSpc>
              <a:spcBef>
                <a:spcPct val="50000"/>
              </a:spcBef>
            </a:pPr>
            <a:r>
              <a:rPr lang="en-US" alt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REISE, S.P. AINSWORTH, A.T. HAVILAND, M.G</a:t>
            </a:r>
            <a:r>
              <a:rPr lang="en-US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pt-BR" sz="2200" i="1" dirty="0">
                <a:latin typeface="Arial" panose="020B0604020202020204" pitchFamily="34" charset="0"/>
                <a:cs typeface="Arial" panose="020B0604020202020204" pitchFamily="34" charset="0"/>
              </a:rPr>
              <a:t>Item Response Theory Fundamentals, Applications, and Promise in Psychological Research</a:t>
            </a:r>
            <a:r>
              <a:rPr lang="en-US" altLang="pt-BR" sz="2200" dirty="0">
                <a:latin typeface="Arial" panose="020B0604020202020204" pitchFamily="34" charset="0"/>
                <a:cs typeface="Arial" panose="020B0604020202020204" pitchFamily="34" charset="0"/>
              </a:rPr>
              <a:t>, Current Directions in Psychological Science, Vol. 14 n. 2, p 95 – 101, 2005.</a:t>
            </a:r>
          </a:p>
        </p:txBody>
      </p:sp>
      <p:sp>
        <p:nvSpPr>
          <p:cNvPr id="10" name="Text Box 29">
            <a:extLst>
              <a:ext uri="{FF2B5EF4-FFF2-40B4-BE49-F238E27FC236}">
                <a16:creationId xmlns:a16="http://schemas.microsoft.com/office/drawing/2014/main" id="{72F76130-762C-0888-CC3E-2FBD6C4A85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178" y="20364690"/>
            <a:ext cx="9121507" cy="1062312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69108" tIns="236459" rIns="69108" bIns="236459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altLang="pt-BR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Material e Métodos</a:t>
            </a:r>
          </a:p>
        </p:txBody>
      </p:sp>
      <p:pic>
        <p:nvPicPr>
          <p:cNvPr id="11" name="Picture 216">
            <a:extLst>
              <a:ext uri="{FF2B5EF4-FFF2-40B4-BE49-F238E27FC236}">
                <a16:creationId xmlns:a16="http://schemas.microsoft.com/office/drawing/2014/main" id="{95C1E5DA-1380-45FA-B635-C97AADC5DE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8571" y="16417155"/>
            <a:ext cx="10000520" cy="559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31">
            <a:extLst>
              <a:ext uri="{FF2B5EF4-FFF2-40B4-BE49-F238E27FC236}">
                <a16:creationId xmlns:a16="http://schemas.microsoft.com/office/drawing/2014/main" id="{502226F1-A53B-A5F6-3A5A-187327933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495351" y="14835094"/>
            <a:ext cx="8718402" cy="4425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Box 842">
            <a:extLst>
              <a:ext uri="{FF2B5EF4-FFF2-40B4-BE49-F238E27FC236}">
                <a16:creationId xmlns:a16="http://schemas.microsoft.com/office/drawing/2014/main" id="{E571B914-A1F5-754E-9B9C-5816B000D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178" y="7485569"/>
            <a:ext cx="9122311" cy="5341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4" rIns="76787" bIns="38394">
            <a:spAutoFit/>
          </a:bodyPr>
          <a:lstStyle>
            <a:defPPr>
              <a:defRPr lang="en-US"/>
            </a:defPPr>
            <a:lvl1pPr algn="just" defTabSz="765619">
              <a:lnSpc>
                <a:spcPct val="120000"/>
              </a:lnSpc>
              <a:spcBef>
                <a:spcPct val="50000"/>
              </a:spcBef>
              <a:buClr>
                <a:srgbClr val="FF99CC"/>
              </a:buCl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862985" defTabSz="1862985">
              <a:defRPr sz="7334"/>
            </a:lvl2pPr>
            <a:lvl3pPr marL="3725970" defTabSz="1862985">
              <a:defRPr sz="7334"/>
            </a:lvl3pPr>
            <a:lvl4pPr marL="5588955" defTabSz="1862985">
              <a:defRPr sz="7334"/>
            </a:lvl4pPr>
            <a:lvl5pPr marL="7451940" defTabSz="1862985">
              <a:defRPr sz="7334"/>
            </a:lvl5pPr>
            <a:lvl6pPr marL="9314926" defTabSz="1862985">
              <a:defRPr sz="7334"/>
            </a:lvl6pPr>
            <a:lvl7pPr marL="11177911" defTabSz="1862985">
              <a:defRPr sz="7334"/>
            </a:lvl7pPr>
            <a:lvl8pPr marL="13040896" defTabSz="1862985">
              <a:defRPr sz="7334"/>
            </a:lvl8pPr>
            <a:lvl9pPr marL="14903881" defTabSz="1862985">
              <a:defRPr sz="7334"/>
            </a:lvl9pPr>
          </a:lstStyle>
          <a:p>
            <a:r>
              <a:rPr lang="pt-BR" dirty="0" err="1"/>
              <a:t>Lorem</a:t>
            </a:r>
            <a:r>
              <a:rPr lang="pt-BR" dirty="0"/>
              <a:t> </a:t>
            </a:r>
            <a:r>
              <a:rPr lang="pt-BR" dirty="0" err="1"/>
              <a:t>ipsum</a:t>
            </a:r>
            <a:r>
              <a:rPr lang="pt-BR" dirty="0"/>
              <a:t>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sit</a:t>
            </a:r>
            <a:r>
              <a:rPr lang="pt-BR" dirty="0"/>
              <a:t> </a:t>
            </a:r>
            <a:r>
              <a:rPr lang="pt-BR" dirty="0" err="1"/>
              <a:t>amet</a:t>
            </a:r>
            <a:r>
              <a:rPr lang="pt-BR" dirty="0"/>
              <a:t>, </a:t>
            </a:r>
            <a:r>
              <a:rPr lang="pt-BR" dirty="0" err="1"/>
              <a:t>consectetur</a:t>
            </a:r>
            <a:r>
              <a:rPr lang="pt-BR" dirty="0"/>
              <a:t> </a:t>
            </a:r>
            <a:r>
              <a:rPr lang="pt-BR" dirty="0" err="1"/>
              <a:t>adipiscing</a:t>
            </a:r>
            <a:r>
              <a:rPr lang="pt-BR" dirty="0"/>
              <a:t> </a:t>
            </a:r>
            <a:r>
              <a:rPr lang="pt-BR" dirty="0" err="1"/>
              <a:t>elit</a:t>
            </a:r>
            <a:r>
              <a:rPr lang="pt-BR" dirty="0"/>
              <a:t>. </a:t>
            </a:r>
            <a:r>
              <a:rPr lang="pt-BR" dirty="0" err="1"/>
              <a:t>Vivamus</a:t>
            </a:r>
            <a:r>
              <a:rPr lang="pt-BR" dirty="0"/>
              <a:t> id </a:t>
            </a:r>
            <a:r>
              <a:rPr lang="pt-BR" dirty="0" err="1"/>
              <a:t>est</a:t>
            </a:r>
            <a:r>
              <a:rPr lang="pt-BR" dirty="0"/>
              <a:t> </a:t>
            </a:r>
            <a:r>
              <a:rPr lang="pt-BR" dirty="0" err="1"/>
              <a:t>non</a:t>
            </a:r>
            <a:r>
              <a:rPr lang="pt-BR" dirty="0"/>
              <a:t> </a:t>
            </a:r>
            <a:r>
              <a:rPr lang="pt-BR" dirty="0" err="1"/>
              <a:t>augue</a:t>
            </a:r>
            <a:r>
              <a:rPr lang="pt-BR" dirty="0"/>
              <a:t> </a:t>
            </a:r>
            <a:r>
              <a:rPr lang="pt-BR" dirty="0" err="1"/>
              <a:t>iaculis</a:t>
            </a:r>
            <a:r>
              <a:rPr lang="pt-BR" dirty="0"/>
              <a:t> </a:t>
            </a:r>
            <a:r>
              <a:rPr lang="pt-BR" dirty="0" err="1"/>
              <a:t>luctus</a:t>
            </a:r>
            <a:r>
              <a:rPr lang="pt-BR" dirty="0"/>
              <a:t> quis </a:t>
            </a:r>
            <a:r>
              <a:rPr lang="pt-BR" dirty="0" err="1"/>
              <a:t>dignissim</a:t>
            </a:r>
            <a:r>
              <a:rPr lang="pt-BR" dirty="0"/>
              <a:t> </a:t>
            </a:r>
            <a:r>
              <a:rPr lang="pt-BR" dirty="0" err="1"/>
              <a:t>erat</a:t>
            </a:r>
            <a:r>
              <a:rPr lang="pt-BR" dirty="0"/>
              <a:t>. </a:t>
            </a:r>
            <a:r>
              <a:rPr lang="pt-BR" dirty="0" err="1"/>
              <a:t>Maecenas</a:t>
            </a:r>
            <a:r>
              <a:rPr lang="pt-BR" dirty="0"/>
              <a:t> </a:t>
            </a:r>
            <a:r>
              <a:rPr lang="pt-BR" dirty="0" err="1"/>
              <a:t>convallis</a:t>
            </a:r>
            <a:r>
              <a:rPr lang="pt-BR" dirty="0"/>
              <a:t> </a:t>
            </a:r>
            <a:r>
              <a:rPr lang="pt-BR" dirty="0" err="1"/>
              <a:t>nisl</a:t>
            </a:r>
            <a:r>
              <a:rPr lang="pt-BR" dirty="0"/>
              <a:t> tempus, </a:t>
            </a:r>
            <a:r>
              <a:rPr lang="pt-BR" dirty="0" err="1"/>
              <a:t>varius</a:t>
            </a:r>
            <a:r>
              <a:rPr lang="pt-BR" dirty="0"/>
              <a:t> ex quis, </a:t>
            </a:r>
            <a:r>
              <a:rPr lang="pt-BR" dirty="0" err="1"/>
              <a:t>sodales</a:t>
            </a:r>
            <a:r>
              <a:rPr lang="pt-BR" dirty="0"/>
              <a:t> </a:t>
            </a:r>
            <a:r>
              <a:rPr lang="pt-BR" dirty="0" err="1"/>
              <a:t>mauris</a:t>
            </a:r>
            <a:r>
              <a:rPr lang="pt-BR" dirty="0"/>
              <a:t>. </a:t>
            </a:r>
            <a:r>
              <a:rPr lang="pt-BR" dirty="0" err="1"/>
              <a:t>Quisque</a:t>
            </a:r>
            <a:r>
              <a:rPr lang="pt-BR" dirty="0"/>
              <a:t> </a:t>
            </a:r>
            <a:r>
              <a:rPr lang="pt-BR" dirty="0" err="1"/>
              <a:t>dignissim</a:t>
            </a:r>
            <a:r>
              <a:rPr lang="pt-BR" dirty="0"/>
              <a:t> </a:t>
            </a:r>
            <a:r>
              <a:rPr lang="pt-BR" dirty="0" err="1"/>
              <a:t>at</a:t>
            </a:r>
            <a:r>
              <a:rPr lang="pt-BR" dirty="0"/>
              <a:t> </a:t>
            </a:r>
            <a:r>
              <a:rPr lang="pt-BR" dirty="0" err="1"/>
              <a:t>lacus</a:t>
            </a:r>
            <a:r>
              <a:rPr lang="pt-BR" dirty="0"/>
              <a:t> </a:t>
            </a:r>
            <a:r>
              <a:rPr lang="pt-BR" dirty="0" err="1"/>
              <a:t>ac</a:t>
            </a:r>
            <a:r>
              <a:rPr lang="pt-BR" dirty="0"/>
              <a:t> </a:t>
            </a:r>
            <a:r>
              <a:rPr lang="pt-BR" dirty="0" err="1"/>
              <a:t>tincidunt</a:t>
            </a:r>
            <a:r>
              <a:rPr lang="pt-BR" dirty="0"/>
              <a:t>. </a:t>
            </a:r>
            <a:r>
              <a:rPr lang="pt-BR" dirty="0" err="1"/>
              <a:t>Vestibulum</a:t>
            </a:r>
            <a:r>
              <a:rPr lang="pt-BR" dirty="0"/>
              <a:t> </a:t>
            </a:r>
            <a:r>
              <a:rPr lang="pt-BR" dirty="0" err="1"/>
              <a:t>vel</a:t>
            </a:r>
            <a:r>
              <a:rPr lang="pt-BR" dirty="0"/>
              <a:t> </a:t>
            </a:r>
            <a:r>
              <a:rPr lang="pt-BR" dirty="0" err="1"/>
              <a:t>posuere</a:t>
            </a:r>
            <a:r>
              <a:rPr lang="pt-BR" dirty="0"/>
              <a:t> magna. </a:t>
            </a:r>
            <a:r>
              <a:rPr lang="pt-BR" dirty="0" err="1"/>
              <a:t>Donec</a:t>
            </a:r>
            <a:r>
              <a:rPr lang="pt-BR" dirty="0"/>
              <a:t> </a:t>
            </a:r>
            <a:r>
              <a:rPr lang="pt-BR" dirty="0" err="1"/>
              <a:t>sagittis</a:t>
            </a:r>
            <a:r>
              <a:rPr lang="pt-BR" dirty="0"/>
              <a:t> sem </a:t>
            </a:r>
            <a:r>
              <a:rPr lang="pt-BR" dirty="0" err="1"/>
              <a:t>nec</a:t>
            </a:r>
            <a:r>
              <a:rPr lang="pt-BR" dirty="0"/>
              <a:t> </a:t>
            </a:r>
            <a:r>
              <a:rPr lang="pt-BR" dirty="0" err="1"/>
              <a:t>dolor</a:t>
            </a:r>
            <a:r>
              <a:rPr lang="pt-BR" dirty="0"/>
              <a:t> </a:t>
            </a:r>
            <a:r>
              <a:rPr lang="pt-BR" dirty="0" err="1"/>
              <a:t>interdum</a:t>
            </a:r>
            <a:r>
              <a:rPr lang="pt-BR" dirty="0"/>
              <a:t> </a:t>
            </a:r>
            <a:r>
              <a:rPr lang="pt-BR" dirty="0" err="1"/>
              <a:t>imperdiet</a:t>
            </a:r>
            <a:r>
              <a:rPr lang="pt-BR" dirty="0"/>
              <a:t>. </a:t>
            </a:r>
            <a:r>
              <a:rPr lang="pt-BR" dirty="0" err="1"/>
              <a:t>Duis</a:t>
            </a:r>
            <a:r>
              <a:rPr lang="pt-BR" dirty="0"/>
              <a:t> </a:t>
            </a:r>
            <a:r>
              <a:rPr lang="pt-BR" dirty="0" err="1"/>
              <a:t>tristique</a:t>
            </a:r>
            <a:r>
              <a:rPr lang="pt-BR" dirty="0"/>
              <a:t> </a:t>
            </a:r>
            <a:r>
              <a:rPr lang="pt-BR" dirty="0" err="1"/>
              <a:t>tellus</a:t>
            </a:r>
            <a:r>
              <a:rPr lang="pt-BR" dirty="0"/>
              <a:t> </a:t>
            </a:r>
            <a:r>
              <a:rPr lang="pt-BR" dirty="0" err="1"/>
              <a:t>eget</a:t>
            </a:r>
            <a:r>
              <a:rPr lang="pt-BR" dirty="0"/>
              <a:t> </a:t>
            </a:r>
            <a:r>
              <a:rPr lang="pt-BR" dirty="0" err="1"/>
              <a:t>arcu</a:t>
            </a:r>
            <a:r>
              <a:rPr lang="pt-BR" dirty="0"/>
              <a:t> </a:t>
            </a:r>
            <a:r>
              <a:rPr lang="pt-BR" dirty="0" err="1"/>
              <a:t>blandit</a:t>
            </a:r>
            <a:r>
              <a:rPr lang="pt-BR" dirty="0"/>
              <a:t> </a:t>
            </a:r>
            <a:r>
              <a:rPr lang="pt-BR" dirty="0" err="1"/>
              <a:t>eleifend</a:t>
            </a:r>
            <a:r>
              <a:rPr lang="pt-BR" dirty="0"/>
              <a:t>. </a:t>
            </a:r>
            <a:r>
              <a:rPr lang="pt-BR" dirty="0" err="1"/>
              <a:t>Morbi</a:t>
            </a:r>
            <a:r>
              <a:rPr lang="pt-BR" dirty="0"/>
              <a:t> </a:t>
            </a:r>
            <a:r>
              <a:rPr lang="pt-BR" dirty="0" err="1"/>
              <a:t>accumsan</a:t>
            </a:r>
            <a:r>
              <a:rPr lang="pt-BR" dirty="0"/>
              <a:t> </a:t>
            </a:r>
            <a:r>
              <a:rPr lang="pt-BR" dirty="0" err="1"/>
              <a:t>fringilla</a:t>
            </a:r>
            <a:r>
              <a:rPr lang="pt-BR" dirty="0"/>
              <a:t> ipsum, quis </a:t>
            </a:r>
            <a:r>
              <a:rPr lang="pt-BR" dirty="0" err="1"/>
              <a:t>fringilla</a:t>
            </a:r>
            <a:r>
              <a:rPr lang="pt-BR" dirty="0"/>
              <a:t> </a:t>
            </a:r>
            <a:r>
              <a:rPr lang="pt-BR" dirty="0" err="1"/>
              <a:t>lacus</a:t>
            </a:r>
            <a:r>
              <a:rPr lang="pt-BR" dirty="0"/>
              <a:t> </a:t>
            </a:r>
            <a:r>
              <a:rPr lang="pt-BR" dirty="0" err="1"/>
              <a:t>volutpat</a:t>
            </a:r>
            <a:r>
              <a:rPr lang="pt-BR" dirty="0"/>
              <a:t>.</a:t>
            </a:r>
            <a:endParaRPr lang="pt-BR" altLang="pt-BR" dirty="0">
              <a:sym typeface="Wingdings 2" pitchFamily="18" charset="2"/>
            </a:endParaRPr>
          </a:p>
        </p:txBody>
      </p:sp>
      <p:sp>
        <p:nvSpPr>
          <p:cNvPr id="14" name="Text Box 842">
            <a:extLst>
              <a:ext uri="{FF2B5EF4-FFF2-40B4-BE49-F238E27FC236}">
                <a16:creationId xmlns:a16="http://schemas.microsoft.com/office/drawing/2014/main" id="{584653FA-2E74-8325-4550-92E70C96C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178" y="21638126"/>
            <a:ext cx="9122311" cy="5341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4" rIns="76787" bIns="38394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65619">
              <a:lnSpc>
                <a:spcPct val="120000"/>
              </a:lnSpc>
              <a:spcBef>
                <a:spcPct val="50000"/>
              </a:spcBef>
              <a:buClr>
                <a:srgbClr val="FF99CC"/>
              </a:buClr>
            </a:pP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ex quis,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ipsum.</a:t>
            </a:r>
          </a:p>
        </p:txBody>
      </p:sp>
      <p:sp>
        <p:nvSpPr>
          <p:cNvPr id="15" name="Text Box 842">
            <a:extLst>
              <a:ext uri="{FF2B5EF4-FFF2-40B4-BE49-F238E27FC236}">
                <a16:creationId xmlns:a16="http://schemas.microsoft.com/office/drawing/2014/main" id="{5590FE39-13AC-EEA8-625A-528ED4EBF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0526" y="7553135"/>
            <a:ext cx="9122311" cy="7114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4" rIns="76787" bIns="38394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65619">
              <a:lnSpc>
                <a:spcPct val="120000"/>
              </a:lnSpc>
              <a:spcBef>
                <a:spcPct val="50000"/>
              </a:spcBef>
              <a:buClr>
                <a:srgbClr val="FF99CC"/>
              </a:buClr>
            </a:pP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id est non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erat.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tempus,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tempus,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  <a:sym typeface="Wingdings 2" pitchFamily="18" charset="2"/>
            </a:endParaRPr>
          </a:p>
        </p:txBody>
      </p:sp>
      <p:sp>
        <p:nvSpPr>
          <p:cNvPr id="16" name="Text Box 842">
            <a:extLst>
              <a:ext uri="{FF2B5EF4-FFF2-40B4-BE49-F238E27FC236}">
                <a16:creationId xmlns:a16="http://schemas.microsoft.com/office/drawing/2014/main" id="{8C45D603-1226-1E7B-CDB2-41B0EA6D0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0526" y="22740753"/>
            <a:ext cx="9122311" cy="4159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4" rIns="76787" bIns="38394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65619">
              <a:lnSpc>
                <a:spcPct val="120000"/>
              </a:lnSpc>
              <a:spcBef>
                <a:spcPct val="50000"/>
              </a:spcBef>
              <a:buClr>
                <a:srgbClr val="FF99CC"/>
              </a:buClr>
            </a:pP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ex quis,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  <a:sym typeface="Wingdings 2" pitchFamily="18" charset="2"/>
            </a:endParaRPr>
          </a:p>
        </p:txBody>
      </p:sp>
      <p:sp>
        <p:nvSpPr>
          <p:cNvPr id="17" name="Text Box 842">
            <a:extLst>
              <a:ext uri="{FF2B5EF4-FFF2-40B4-BE49-F238E27FC236}">
                <a16:creationId xmlns:a16="http://schemas.microsoft.com/office/drawing/2014/main" id="{DE0B4426-885F-0AE1-75C1-774B518AE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0526" y="27582568"/>
            <a:ext cx="9122311" cy="5341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4" rIns="76787" bIns="38394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65619">
              <a:lnSpc>
                <a:spcPct val="120000"/>
              </a:lnSpc>
              <a:spcBef>
                <a:spcPct val="50000"/>
              </a:spcBef>
              <a:buClr>
                <a:srgbClr val="FF99CC"/>
              </a:buClr>
            </a:pP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ex quis,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ipsum,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id. </a:t>
            </a:r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  <a:sym typeface="Wingdings 2" pitchFamily="18" charset="2"/>
            </a:endParaRPr>
          </a:p>
        </p:txBody>
      </p:sp>
      <p:sp>
        <p:nvSpPr>
          <p:cNvPr id="18" name="Text Box 842">
            <a:extLst>
              <a:ext uri="{FF2B5EF4-FFF2-40B4-BE49-F238E27FC236}">
                <a16:creationId xmlns:a16="http://schemas.microsoft.com/office/drawing/2014/main" id="{F479CF09-8F05-1513-50E2-3DBEF4A04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92995" y="6423257"/>
            <a:ext cx="9122311" cy="7705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4" rIns="76787" bIns="38394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65619">
              <a:lnSpc>
                <a:spcPct val="120000"/>
              </a:lnSpc>
              <a:spcBef>
                <a:spcPct val="50000"/>
              </a:spcBef>
              <a:buClr>
                <a:srgbClr val="FF99CC"/>
              </a:buClr>
            </a:pP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ex quis,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ipsum,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tempus,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  <a:sym typeface="Wingdings 2" pitchFamily="18" charset="2"/>
            </a:endParaRPr>
          </a:p>
        </p:txBody>
      </p:sp>
      <p:sp>
        <p:nvSpPr>
          <p:cNvPr id="19" name="Text Box 842">
            <a:extLst>
              <a:ext uri="{FF2B5EF4-FFF2-40B4-BE49-F238E27FC236}">
                <a16:creationId xmlns:a16="http://schemas.microsoft.com/office/drawing/2014/main" id="{759E7349-77A9-5731-D9D9-C69C8CE86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92995" y="21638126"/>
            <a:ext cx="9122311" cy="4159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6787" tIns="38394" rIns="76787" bIns="38394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65619">
              <a:lnSpc>
                <a:spcPct val="120000"/>
              </a:lnSpc>
              <a:spcBef>
                <a:spcPct val="50000"/>
              </a:spcBef>
              <a:buClr>
                <a:srgbClr val="FF99CC"/>
              </a:buClr>
            </a:pP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ex quis,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sem n</a:t>
            </a:r>
            <a:endParaRPr lang="pt-BR" altLang="pt-BR" sz="3200" dirty="0">
              <a:latin typeface="Arial" panose="020B0604020202020204" pitchFamily="34" charset="0"/>
              <a:cs typeface="Arial" panose="020B0604020202020204" pitchFamily="34" charset="0"/>
              <a:sym typeface="Wingdings 2" pitchFamily="18" charset="2"/>
            </a:endParaRPr>
          </a:p>
        </p:txBody>
      </p:sp>
      <p:sp>
        <p:nvSpPr>
          <p:cNvPr id="20" name="Text Box 29">
            <a:extLst>
              <a:ext uri="{FF2B5EF4-FFF2-40B4-BE49-F238E27FC236}">
                <a16:creationId xmlns:a16="http://schemas.microsoft.com/office/drawing/2014/main" id="{EC0E5738-D96D-B71B-94A2-45B13DCAE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0928" y="6423257"/>
            <a:ext cx="9121507" cy="1062312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69108" tIns="236459" rIns="69108" bIns="236459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94121">
              <a:spcBef>
                <a:spcPct val="50000"/>
              </a:spcBef>
            </a:pPr>
            <a:r>
              <a:rPr lang="en-US" altLang="pt-BR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</a:t>
            </a:r>
            <a:r>
              <a:rPr lang="en-US" altLang="pt-BR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</a:t>
            </a:r>
            <a:endParaRPr lang="pt-BR" altLang="pt-BR" sz="3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29">
            <a:extLst>
              <a:ext uri="{FF2B5EF4-FFF2-40B4-BE49-F238E27FC236}">
                <a16:creationId xmlns:a16="http://schemas.microsoft.com/office/drawing/2014/main" id="{C4673F39-2D81-6645-8612-8C67CFEECC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94603" y="26517038"/>
            <a:ext cx="9121507" cy="1062312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69108" tIns="236459" rIns="69108" bIns="236459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94121">
              <a:spcBef>
                <a:spcPct val="50000"/>
              </a:spcBef>
            </a:pPr>
            <a:r>
              <a:rPr lang="en-US" altLang="pt-BR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altLang="pt-BR" sz="3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29">
            <a:extLst>
              <a:ext uri="{FF2B5EF4-FFF2-40B4-BE49-F238E27FC236}">
                <a16:creationId xmlns:a16="http://schemas.microsoft.com/office/drawing/2014/main" id="{0BFDEE18-2AE8-F364-1F85-F20CB3972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178" y="13412901"/>
            <a:ext cx="9121507" cy="1062312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69108" tIns="236459" rIns="69108" bIns="236459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pt-BR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  <a:endParaRPr lang="pt-BR" altLang="pt-BR" sz="3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Box 29">
            <a:extLst>
              <a:ext uri="{FF2B5EF4-FFF2-40B4-BE49-F238E27FC236}">
                <a16:creationId xmlns:a16="http://schemas.microsoft.com/office/drawing/2014/main" id="{5FD93D57-F838-4128-1609-3B6F87F0A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178" y="6275657"/>
            <a:ext cx="9121507" cy="1062312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69108" tIns="236459" rIns="69108" bIns="236459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94121">
              <a:spcBef>
                <a:spcPct val="50000"/>
              </a:spcBef>
            </a:pPr>
            <a:r>
              <a:rPr lang="en-US" altLang="pt-BR" sz="3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endParaRPr lang="pt-BR" altLang="pt-BR" sz="3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 Box 29">
            <a:extLst>
              <a:ext uri="{FF2B5EF4-FFF2-40B4-BE49-F238E27FC236}">
                <a16:creationId xmlns:a16="http://schemas.microsoft.com/office/drawing/2014/main" id="{A43802DC-E2B6-C9D5-DCEE-94E691877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93799" y="20364690"/>
            <a:ext cx="9121507" cy="1062312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69108" tIns="236459" rIns="69108" bIns="236459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94121">
              <a:spcBef>
                <a:spcPct val="50000"/>
              </a:spcBef>
            </a:pPr>
            <a:r>
              <a:rPr lang="en-US" altLang="pt-BR" sz="3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  <a:endParaRPr lang="pt-BR" altLang="pt-BR" sz="3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tângulo 24">
            <a:extLst>
              <a:ext uri="{FF2B5EF4-FFF2-40B4-BE49-F238E27FC236}">
                <a16:creationId xmlns:a16="http://schemas.microsoft.com/office/drawing/2014/main" id="{F815A8F6-CB55-E217-3B11-157BC6767ACF}"/>
              </a:ext>
            </a:extLst>
          </p:cNvPr>
          <p:cNvSpPr/>
          <p:nvPr/>
        </p:nvSpPr>
        <p:spPr>
          <a:xfrm>
            <a:off x="983178" y="27360562"/>
            <a:ext cx="9122311" cy="5356403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765619">
              <a:lnSpc>
                <a:spcPct val="120000"/>
              </a:lnSpc>
              <a:spcBef>
                <a:spcPct val="50000"/>
              </a:spcBef>
              <a:buClr>
                <a:srgbClr val="FF99CC"/>
              </a:buClr>
            </a:pP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ipsum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est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non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erat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ex quis,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posuere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magna.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sem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ipsum. </a:t>
            </a:r>
          </a:p>
        </p:txBody>
      </p:sp>
      <p:sp>
        <p:nvSpPr>
          <p:cNvPr id="3" name="Text Box 29">
            <a:extLst>
              <a:ext uri="{FF2B5EF4-FFF2-40B4-BE49-F238E27FC236}">
                <a16:creationId xmlns:a16="http://schemas.microsoft.com/office/drawing/2014/main" id="{964299C6-56EC-C0E2-1CAE-A6FA72093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5344" y="1128923"/>
            <a:ext cx="24484110" cy="170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108" tIns="236459" rIns="69108" bIns="236459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94121">
              <a:spcBef>
                <a:spcPct val="50000"/>
              </a:spcBef>
            </a:pPr>
            <a:r>
              <a:rPr lang="en-US" altLang="pt-BR" sz="8000" b="1" dirty="0">
                <a:ln w="9525">
                  <a:noFill/>
                  <a:prstDash val="solid"/>
                </a:ln>
                <a:latin typeface="Arial" panose="020B0604020202020204" pitchFamily="34" charset="0"/>
                <a:cs typeface="Arial" panose="020B0604020202020204" pitchFamily="34" charset="0"/>
              </a:rPr>
              <a:t>Simpósio de Pesquisa  Extensão e Ensino - 2025 </a:t>
            </a:r>
            <a:endParaRPr lang="pt-BR" altLang="pt-BR" sz="8000" b="1" dirty="0">
              <a:ln w="9525">
                <a:noFill/>
                <a:prstDash val="solid"/>
              </a:ln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29">
            <a:extLst>
              <a:ext uri="{FF2B5EF4-FFF2-40B4-BE49-F238E27FC236}">
                <a16:creationId xmlns:a16="http://schemas.microsoft.com/office/drawing/2014/main" id="{2024D9AC-4886-CF8E-6F65-A3BD08B99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10527" y="528919"/>
            <a:ext cx="19605582" cy="540000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69108" tIns="236459" rIns="69108" bIns="236459">
            <a:spAutoFit/>
          </a:bodyPr>
          <a:lstStyle>
            <a:defPPr>
              <a:defRPr lang="en-US"/>
            </a:defPPr>
            <a:lvl1pPr marL="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6298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2597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588955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451940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31492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17791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040896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903881" algn="l" defTabSz="1862985" rtl="0" eaLnBrk="1" latinLnBrk="0" hangingPunct="1">
              <a:defRPr sz="733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94121">
              <a:spcBef>
                <a:spcPct val="50000"/>
              </a:spcBef>
            </a:pPr>
            <a:endParaRPr lang="pt-BR" altLang="pt-BR" sz="3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A1D10A24-948E-4F77-740F-1CDE89ED4C11}"/>
              </a:ext>
            </a:extLst>
          </p:cNvPr>
          <p:cNvSpPr/>
          <p:nvPr/>
        </p:nvSpPr>
        <p:spPr>
          <a:xfrm>
            <a:off x="0" y="33659738"/>
            <a:ext cx="32399288" cy="2340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160000" algn="ctr"/>
            <a:r>
              <a:rPr lang="pt-BR" sz="5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www.unipinhal.edu.br</a:t>
            </a:r>
          </a:p>
        </p:txBody>
      </p: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45111086-3E3D-EC98-7A8E-051C7D8865F4}"/>
              </a:ext>
            </a:extLst>
          </p:cNvPr>
          <p:cNvGrpSpPr/>
          <p:nvPr/>
        </p:nvGrpSpPr>
        <p:grpSpPr>
          <a:xfrm>
            <a:off x="285351" y="261257"/>
            <a:ext cx="7200000" cy="3960000"/>
            <a:chOff x="983178" y="261257"/>
            <a:chExt cx="7200000" cy="3960000"/>
          </a:xfrm>
        </p:grpSpPr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759626E2-3A90-4A8C-90E4-846420B1AAED}"/>
                </a:ext>
              </a:extLst>
            </p:cNvPr>
            <p:cNvSpPr/>
            <p:nvPr/>
          </p:nvSpPr>
          <p:spPr>
            <a:xfrm>
              <a:off x="983178" y="261257"/>
              <a:ext cx="7200000" cy="3960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8" name="Imagem 27">
              <a:extLst>
                <a:ext uri="{FF2B5EF4-FFF2-40B4-BE49-F238E27FC236}">
                  <a16:creationId xmlns:a16="http://schemas.microsoft.com/office/drawing/2014/main" id="{BB2D3934-1C84-0B84-DF25-4F590F8B67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279960" y="261257"/>
              <a:ext cx="6732002" cy="3960000"/>
            </a:xfrm>
            <a:prstGeom prst="rect">
              <a:avLst/>
            </a:prstGeom>
          </p:spPr>
        </p:pic>
      </p:grpSp>
      <p:grpSp>
        <p:nvGrpSpPr>
          <p:cNvPr id="34" name="Agrupar 33">
            <a:extLst>
              <a:ext uri="{FF2B5EF4-FFF2-40B4-BE49-F238E27FC236}">
                <a16:creationId xmlns:a16="http://schemas.microsoft.com/office/drawing/2014/main" id="{5335E5D3-E19F-5639-E079-27F6179E2F16}"/>
              </a:ext>
            </a:extLst>
          </p:cNvPr>
          <p:cNvGrpSpPr/>
          <p:nvPr/>
        </p:nvGrpSpPr>
        <p:grpSpPr>
          <a:xfrm>
            <a:off x="26824483" y="33459083"/>
            <a:ext cx="5459434" cy="2700000"/>
            <a:chOff x="26824483" y="33459083"/>
            <a:chExt cx="5459434" cy="2700000"/>
          </a:xfrm>
        </p:grpSpPr>
        <p:pic>
          <p:nvPicPr>
            <p:cNvPr id="33" name="Imagem 32">
              <a:extLst>
                <a:ext uri="{FF2B5EF4-FFF2-40B4-BE49-F238E27FC236}">
                  <a16:creationId xmlns:a16="http://schemas.microsoft.com/office/drawing/2014/main" id="{C32535F1-632E-3098-83B6-55D5548BB91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6824483" y="33755061"/>
              <a:ext cx="5459434" cy="2124000"/>
            </a:xfrm>
            <a:prstGeom prst="rect">
              <a:avLst/>
            </a:prstGeom>
          </p:spPr>
        </p:pic>
        <p:pic>
          <p:nvPicPr>
            <p:cNvPr id="32" name="Imagem 31">
              <a:extLst>
                <a:ext uri="{FF2B5EF4-FFF2-40B4-BE49-F238E27FC236}">
                  <a16:creationId xmlns:a16="http://schemas.microsoft.com/office/drawing/2014/main" id="{CDF9D45B-6A46-8A5F-F842-0D533F364E2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976929" y="33459083"/>
              <a:ext cx="5154543" cy="270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391143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1158</TotalTime>
  <Words>820</Words>
  <Application>Microsoft Office PowerPoint</Application>
  <PresentationFormat>Personalizar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Wingdings 2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Monica Luri Giboshi</dc:creator>
  <cp:lastModifiedBy>Usuário</cp:lastModifiedBy>
  <cp:revision>19</cp:revision>
  <dcterms:created xsi:type="dcterms:W3CDTF">2023-10-03T17:41:13Z</dcterms:created>
  <dcterms:modified xsi:type="dcterms:W3CDTF">2025-10-14T10:41:03Z</dcterms:modified>
</cp:coreProperties>
</file>